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1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478FE-BFAC-48C6-B547-4D542A8C607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FE1C-5B33-4C5C-8BF3-D08B6211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город\06289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78843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– детский сад комбинированного вида № 18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</a:t>
            </a:r>
            <a:endParaRPr lang="ru-RU" sz="4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в технике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оригами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Выполнила: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Воспитатель старшей группы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Липинская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Екатеринбург 2016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город\Blue-Background-1422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2)\DSCN2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66398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огород\bb31a386b0590f9cbe976e0292383a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870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 (2)\DSCN2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72373"/>
            <a:ext cx="7416824" cy="55632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7" y="47667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Вот такие кораблики у нас получились!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огород\i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80695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Оригами – искусство складывания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фигурок из бумаги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Оригами родилось в Японии много веков назад.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Слово «оригами» в переводе с японского означает «сложенная бумага»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настоящее время оригами распространено во многих странах мира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9" name="Picture 3" descr="C:\Users\User\Desktop\труд\Como-hacer-mariposas-de-papel-con-revistas-reciclad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огород\90797_128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75693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Цель проекта: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Развитие конструктивных способностей детей старшего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дошкольного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возраста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посредством техники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оригами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User\Desktop\труд\04510ae5f2ebefd44ccc5227ab5b90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2296046" cy="3493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огород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0890" y="764704"/>
            <a:ext cx="878311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Познакомить детей с техникой оригами, базовыми формами;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Учить навыкам самостоятельного складывания наиболее простых в изготовлении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моделей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оригами для использования в театральной деятельности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Развивать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 компоненты связной речи, ее грамматический строй,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диалогическую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речь, навыки общения через использование поделок оригами;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Развивать познавательные процессы - восприятие, внимание, память,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логическое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мышление;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создать благоприятные условия для самостоятельной конструктивной и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театрализованной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деятельности;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Использовать  поделки оригами в самостоятельных играх детей,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постановке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спектакля, в настольном театре;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Развивать художественный вкус в результате изготовления поделок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город\bb31a386b0590f9cbe976e0292383a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8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908720"/>
            <a:ext cx="7784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Участники проекта: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педагог,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дети старшего дошкольного возраста, родители</a:t>
            </a:r>
          </a:p>
        </p:txBody>
      </p:sp>
      <p:pic>
        <p:nvPicPr>
          <p:cNvPr id="4099" name="Picture 3" descr="C:\Users\User\Desktop\труд\22b4339043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7559676" cy="307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огород\hd_abstract_wallpapers_pack_20_11_12_1561186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8935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Оригами знакомит детей на практике с основными геометрическими понятиями </a:t>
            </a:r>
          </a:p>
          <a:p>
            <a:r>
              <a:rPr lang="ru-RU" dirty="0" smtClean="0"/>
              <a:t>(угол, сторона, квадрат, треугольник и т. д.), одновременно происходит обогащение </a:t>
            </a:r>
          </a:p>
          <a:p>
            <a:r>
              <a:rPr lang="ru-RU" dirty="0" smtClean="0"/>
              <a:t>словаря специальными </a:t>
            </a:r>
            <a:r>
              <a:rPr lang="ru-RU" dirty="0" smtClean="0"/>
              <a:t>терминами. </a:t>
            </a:r>
            <a:r>
              <a:rPr lang="ru-RU" dirty="0" smtClean="0"/>
              <a:t>Дети учатся читать чертежи,  запоминают условные</a:t>
            </a:r>
          </a:p>
          <a:p>
            <a:r>
              <a:rPr lang="ru-RU" dirty="0"/>
              <a:t>о</a:t>
            </a:r>
            <a:r>
              <a:rPr lang="ru-RU" dirty="0" smtClean="0"/>
              <a:t>бозначения.</a:t>
            </a:r>
            <a:endParaRPr lang="ru-RU" dirty="0"/>
          </a:p>
        </p:txBody>
      </p:sp>
      <p:pic>
        <p:nvPicPr>
          <p:cNvPr id="1026" name="Picture 2" descr="C:\Users\User\Desktop\Новая папка (2)\DSCN2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746" y="2060849"/>
            <a:ext cx="5856606" cy="439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огород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332656"/>
            <a:ext cx="34058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Наши работы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Новая папка (2)\DSCN2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6336704" cy="4753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город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5"/>
            <a:ext cx="9144000" cy="6850035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IMG_20160325_104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456384" cy="4608512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 (2)\DSCN2430.JPG"/>
          <p:cNvPicPr>
            <a:picLocks noChangeAspect="1" noChangeArrowheads="1"/>
          </p:cNvPicPr>
          <p:nvPr/>
        </p:nvPicPr>
        <p:blipFill>
          <a:blip r:embed="rId4" cstate="print"/>
          <a:srcRect l="17944" r="22241" b="6301"/>
          <a:stretch>
            <a:fillRect/>
          </a:stretch>
        </p:blipFill>
        <p:spPr bwMode="auto">
          <a:xfrm>
            <a:off x="4788023" y="1916832"/>
            <a:ext cx="3744417" cy="4536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Коллективная работа «Букет цветов»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огород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Новая папка (2)\DSCN2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5562576" cy="4172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620688"/>
            <a:ext cx="4425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Делаем кораблик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User\Desktop\огород\1322139529_ship_orig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800" y="3152800"/>
            <a:ext cx="3705200" cy="37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214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Admin-VK</cp:lastModifiedBy>
  <cp:revision>9</cp:revision>
  <dcterms:created xsi:type="dcterms:W3CDTF">2016-03-27T17:01:54Z</dcterms:created>
  <dcterms:modified xsi:type="dcterms:W3CDTF">2016-10-16T08:40:15Z</dcterms:modified>
</cp:coreProperties>
</file>