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6"/>
  </p:notesMasterIdLst>
  <p:sldIdLst>
    <p:sldId id="256" r:id="rId2"/>
    <p:sldId id="266" r:id="rId3"/>
    <p:sldId id="258" r:id="rId4"/>
    <p:sldId id="281" r:id="rId5"/>
    <p:sldId id="259" r:id="rId6"/>
    <p:sldId id="260" r:id="rId7"/>
    <p:sldId id="279" r:id="rId8"/>
    <p:sldId id="280" r:id="rId9"/>
    <p:sldId id="261" r:id="rId10"/>
    <p:sldId id="262" r:id="rId11"/>
    <p:sldId id="267" r:id="rId12"/>
    <p:sldId id="263" r:id="rId13"/>
    <p:sldId id="264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968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6CD26-5E6E-49C1-98C3-8BF14CEDC6D6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E3E0B-31A9-498A-943F-C142AF83A4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E3E0B-31A9-498A-943F-C142AF83A47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EF86-B3DA-4F65-BFE1-755B3A2AEE3B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03FE-56AD-4E6D-8165-7F4E3B91F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EF86-B3DA-4F65-BFE1-755B3A2AEE3B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03FE-56AD-4E6D-8165-7F4E3B91F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EF86-B3DA-4F65-BFE1-755B3A2AEE3B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03FE-56AD-4E6D-8165-7F4E3B91F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EF86-B3DA-4F65-BFE1-755B3A2AEE3B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03FE-56AD-4E6D-8165-7F4E3B91F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EF86-B3DA-4F65-BFE1-755B3A2AEE3B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03FE-56AD-4E6D-8165-7F4E3B91F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EF86-B3DA-4F65-BFE1-755B3A2AEE3B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03FE-56AD-4E6D-8165-7F4E3B91F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EF86-B3DA-4F65-BFE1-755B3A2AEE3B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03FE-56AD-4E6D-8165-7F4E3B91F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EF86-B3DA-4F65-BFE1-755B3A2AEE3B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03FE-56AD-4E6D-8165-7F4E3B91F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EF86-B3DA-4F65-BFE1-755B3A2AEE3B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03FE-56AD-4E6D-8165-7F4E3B91F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EF86-B3DA-4F65-BFE1-755B3A2AEE3B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03FE-56AD-4E6D-8165-7F4E3B91F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EF86-B3DA-4F65-BFE1-755B3A2AEE3B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03FE-56AD-4E6D-8165-7F4E3B91F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2EF86-B3DA-4F65-BFE1-755B3A2AEE3B}" type="datetimeFigureOut">
              <a:rPr lang="ru-RU" smtClean="0"/>
              <a:pPr/>
              <a:t>13.10.2016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D03FE-56AD-4E6D-8165-7F4E3B91F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 descr="http://screens-hd.ru/img/articles/Apr/30/cb839bc929d19a944df446cae4b6d2b2/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65008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47664" y="1124744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alibri" pitchFamily="34" charset="0"/>
              </a:rPr>
              <a:t>МБ ДОУ- Детский сад комбинированного вида № 18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1928802"/>
            <a:ext cx="564360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Проект </a:t>
            </a:r>
          </a:p>
          <a:p>
            <a:pPr algn="ctr"/>
            <a:r>
              <a:rPr lang="ru-RU" sz="3200" dirty="0" smtClean="0"/>
              <a:t>«Будь здоров!»</a:t>
            </a:r>
          </a:p>
          <a:p>
            <a:pPr algn="ctr"/>
            <a:r>
              <a:rPr lang="ru-RU" sz="3200" dirty="0" smtClean="0"/>
              <a:t>       Средняя группа «Березка»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084168" y="4005064"/>
            <a:ext cx="2345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Выполнила: </a:t>
            </a:r>
          </a:p>
          <a:p>
            <a:r>
              <a:rPr lang="ru-RU" dirty="0" smtClean="0"/>
              <a:t>Горбанева П.В.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gbi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Подвижная игра </a:t>
            </a:r>
            <a:r>
              <a:rPr lang="en-US" sz="4000" b="1" dirty="0" smtClean="0"/>
              <a:t>«</a:t>
            </a:r>
            <a:r>
              <a:rPr lang="ru-RU" sz="4000" b="1" dirty="0" smtClean="0"/>
              <a:t>Веселый теннис</a:t>
            </a:r>
            <a:r>
              <a:rPr lang="en-US" sz="4000" b="1" dirty="0" smtClean="0"/>
              <a:t>»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/>
          </a:p>
        </p:txBody>
      </p:sp>
      <p:pic>
        <p:nvPicPr>
          <p:cNvPr id="2050" name="Picture 2" descr="C:\Users\Иван\Desktop\IMG_20160916_1137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7992888" cy="46985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gbi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5793507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Беседа </a:t>
            </a:r>
            <a:r>
              <a:rPr lang="en-US" sz="2000" b="1" dirty="0" smtClean="0"/>
              <a:t>«</a:t>
            </a:r>
            <a:r>
              <a:rPr lang="ru-RU" sz="2000" b="1" dirty="0" smtClean="0"/>
              <a:t>Витамины я люблю – быть здоровым я хочу!</a:t>
            </a:r>
            <a:r>
              <a:rPr lang="en-US" sz="2000" b="1" dirty="0" smtClean="0"/>
              <a:t>»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Никогда не унываю и улыбка на лице,</a:t>
            </a:r>
            <a:br>
              <a:rPr lang="ru-RU" sz="2000" dirty="0" smtClean="0"/>
            </a:br>
            <a:r>
              <a:rPr lang="ru-RU" sz="2000" dirty="0" smtClean="0"/>
              <a:t>Потому что принимаю витамины А, В, С.</a:t>
            </a:r>
            <a:br>
              <a:rPr lang="ru-RU" sz="2000" dirty="0" smtClean="0"/>
            </a:br>
            <a:r>
              <a:rPr lang="ru-RU" sz="2000" dirty="0" smtClean="0"/>
              <a:t>Очень важно спозаранку есть за завтраком овсянку.</a:t>
            </a:r>
            <a:br>
              <a:rPr lang="ru-RU" sz="2000" dirty="0" smtClean="0"/>
            </a:br>
            <a:r>
              <a:rPr lang="ru-RU" sz="2000" dirty="0" smtClean="0"/>
              <a:t>Черный хлеб полезен нам и не только по утрам.</a:t>
            </a:r>
            <a:br>
              <a:rPr lang="ru-RU" sz="2000" dirty="0" smtClean="0"/>
            </a:br>
            <a:r>
              <a:rPr lang="ru-RU" sz="2000" dirty="0" smtClean="0"/>
              <a:t>Помни истину простую,  лучше видит только тот,</a:t>
            </a:r>
            <a:br>
              <a:rPr lang="ru-RU" sz="2000" dirty="0" smtClean="0"/>
            </a:br>
            <a:r>
              <a:rPr lang="ru-RU" sz="2000" dirty="0" smtClean="0"/>
              <a:t>Кто жует морковь сырую или сок морковный пьет.</a:t>
            </a:r>
            <a:br>
              <a:rPr lang="ru-RU" sz="2000" dirty="0" smtClean="0"/>
            </a:br>
            <a:r>
              <a:rPr lang="ru-RU" sz="2000" dirty="0" smtClean="0"/>
              <a:t>От простуды и ангины помогают апельсины.</a:t>
            </a:r>
            <a:br>
              <a:rPr lang="ru-RU" sz="2000" dirty="0" smtClean="0"/>
            </a:br>
            <a:r>
              <a:rPr lang="ru-RU" sz="2000" dirty="0" smtClean="0"/>
              <a:t>Ну, а лучше съесть лимон хоть и очень кислый он.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212976"/>
            <a:ext cx="6301208" cy="301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gbi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«</a:t>
            </a:r>
            <a:r>
              <a:rPr lang="ru-RU" b="1" dirty="0" smtClean="0"/>
              <a:t>Беседа о здоровье и чистоте</a:t>
            </a:r>
            <a:r>
              <a:rPr lang="en-US" b="1" dirty="0" smtClean="0"/>
              <a:t>».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8147248" cy="5001419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Это</a:t>
            </a:r>
            <a:r>
              <a:rPr lang="ru-RU" sz="2800" b="1" dirty="0" smtClean="0"/>
              <a:t>, во-первых</a:t>
            </a:r>
            <a:r>
              <a:rPr lang="ru-RU" sz="2800" dirty="0" smtClean="0"/>
              <a:t>, соблюдение режима дня.  В детском саду режим соблюдается, а вот дома не всегда (беседа с детьми о режиме дня дома и в детском саду).</a:t>
            </a:r>
          </a:p>
          <a:p>
            <a:r>
              <a:rPr lang="ru-RU" sz="2800" b="1" dirty="0" smtClean="0"/>
              <a:t>Во-вторых</a:t>
            </a:r>
            <a:r>
              <a:rPr lang="ru-RU" sz="2800" dirty="0" smtClean="0"/>
              <a:t>, это культурно-гигиенические навыки.</a:t>
            </a:r>
          </a:p>
          <a:p>
            <a:r>
              <a:rPr lang="ru-RU" sz="2800" b="1" dirty="0" smtClean="0"/>
              <a:t>В-третьих</a:t>
            </a:r>
            <a:r>
              <a:rPr lang="ru-RU" sz="2800" dirty="0" smtClean="0"/>
              <a:t>, это гимнастика, физ. занятия, закаливание и подвижные игры.</a:t>
            </a:r>
          </a:p>
          <a:p>
            <a:r>
              <a:rPr lang="ru-RU" sz="2800" b="1" dirty="0" smtClean="0"/>
              <a:t>В-четвертых</a:t>
            </a:r>
            <a:r>
              <a:rPr lang="ru-RU" sz="2800" dirty="0" smtClean="0"/>
              <a:t>, культура питания.</a:t>
            </a:r>
          </a:p>
          <a:p>
            <a:pPr>
              <a:buNone/>
            </a:pPr>
            <a:r>
              <a:rPr lang="ru-RU" sz="2800" dirty="0" smtClean="0"/>
              <a:t>Отсюда вывод:</a:t>
            </a:r>
            <a:r>
              <a:rPr lang="en-US" sz="2800" dirty="0" smtClean="0"/>
              <a:t> </a:t>
            </a:r>
            <a:r>
              <a:rPr lang="ru-RU" sz="2800" b="1" dirty="0" smtClean="0"/>
              <a:t>НЕЛЬЗЯ: </a:t>
            </a:r>
            <a:endParaRPr lang="en-US" sz="2800" b="1" dirty="0" smtClean="0"/>
          </a:p>
          <a:p>
            <a:r>
              <a:rPr lang="ru-RU" sz="2800" dirty="0" smtClean="0"/>
              <a:t>пробовать все подряд, есть и пить на улице, есть не мытое, есть грязными руками, давать кусать, гладить животных во время еды, есть много сладкого.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gbi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Чтение художественной литературы: К.Чуковский </a:t>
            </a:r>
            <a:r>
              <a:rPr lang="en-US" sz="3200" dirty="0" smtClean="0"/>
              <a:t>«</a:t>
            </a:r>
            <a:r>
              <a:rPr lang="ru-RU" sz="3200" dirty="0" err="1" smtClean="0"/>
              <a:t>Мойдодыр</a:t>
            </a:r>
            <a:r>
              <a:rPr lang="en-US" sz="3200" dirty="0" smtClean="0"/>
              <a:t>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Иван\Desktop\IMG_20160914_1149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82806"/>
            <a:ext cx="8064896" cy="46985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5" descr="bgbig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Система профилактической и коррекционной работы по оздоровлению дошкольников</a:t>
            </a:r>
            <a:endParaRPr lang="ru-RU" sz="2400" b="1" dirty="0"/>
          </a:p>
        </p:txBody>
      </p:sp>
      <p:pic>
        <p:nvPicPr>
          <p:cNvPr id="1028" name="Picture 4" descr="F:\фото для огорода\IMG_20160325_0950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6512770" y="48077750"/>
            <a:ext cx="24384000" cy="18288000"/>
          </a:xfrm>
          <a:prstGeom prst="rect">
            <a:avLst/>
          </a:prstGeom>
          <a:noFill/>
        </p:spPr>
      </p:pic>
      <p:pic>
        <p:nvPicPr>
          <p:cNvPr id="1029" name="Picture 5" descr="F:\фото для огорода\IMG_20160325_0950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63560" y="35593960"/>
            <a:ext cx="11596599" cy="8697449"/>
          </a:xfrm>
          <a:prstGeom prst="rect">
            <a:avLst/>
          </a:prstGeom>
          <a:noFill/>
        </p:spPr>
      </p:pic>
      <p:pic>
        <p:nvPicPr>
          <p:cNvPr id="1026" name="Picture 2" descr="C:\Users\Иван\Desktop\Полине\гр 8\IMG_20151216_110433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340768"/>
            <a:ext cx="3456384" cy="2307224"/>
          </a:xfrm>
          <a:prstGeom prst="rect">
            <a:avLst/>
          </a:prstGeom>
          <a:noFill/>
        </p:spPr>
      </p:pic>
      <p:pic>
        <p:nvPicPr>
          <p:cNvPr id="4098" name="Picture 2" descr="C:\Users\Иван\Desktop\IMG_20160916_1127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340768"/>
            <a:ext cx="3528392" cy="2260376"/>
          </a:xfrm>
          <a:prstGeom prst="rect">
            <a:avLst/>
          </a:prstGeom>
          <a:noFill/>
        </p:spPr>
      </p:pic>
      <p:pic>
        <p:nvPicPr>
          <p:cNvPr id="4099" name="Picture 3" descr="C:\Users\Иван\Desktop\Camera\IMG_20160916_15153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3" y="3811738"/>
            <a:ext cx="3600401" cy="2465491"/>
          </a:xfrm>
          <a:prstGeom prst="rect">
            <a:avLst/>
          </a:prstGeom>
          <a:noFill/>
        </p:spPr>
      </p:pic>
      <p:pic>
        <p:nvPicPr>
          <p:cNvPr id="4100" name="Picture 4" descr="C:\Users\Иван\Desktop\IMG_20160916_11443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3735034"/>
            <a:ext cx="3528393" cy="2646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bgbig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39552" y="548680"/>
            <a:ext cx="83529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Актуальность проекта</a:t>
            </a:r>
          </a:p>
          <a:p>
            <a:r>
              <a:rPr lang="ru-RU" sz="2800" dirty="0" smtClean="0"/>
              <a:t>От состояния здоровья в первую очередь зависит возможность овладения детьми всеми умениями и навыками, которые им прививаются в детском саду и которые им необходимы для эффективного обучения в дальнейшем. Для этого необходимо формировать у детей разносторонние знания и положительные черты характера, совершенствовать физическое развитие.</a:t>
            </a:r>
          </a:p>
          <a:p>
            <a:endParaRPr lang="ru-RU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5" descr="bgbi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>Тип проекта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познавательно-игровой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b="1" u="sng" dirty="0" smtClean="0"/>
              <a:t>Возраст детей</a:t>
            </a:r>
            <a:r>
              <a:rPr lang="ru-RU" sz="4000" dirty="0" smtClean="0"/>
              <a:t>: средняя группа</a:t>
            </a:r>
          </a:p>
          <a:p>
            <a:pPr>
              <a:buNone/>
            </a:pPr>
            <a:r>
              <a:rPr lang="ru-RU" sz="4000" dirty="0" smtClean="0"/>
              <a:t> (4-5 года).</a:t>
            </a:r>
          </a:p>
          <a:p>
            <a:pPr>
              <a:buNone/>
            </a:pPr>
            <a:r>
              <a:rPr lang="ru-RU" sz="4000" b="1" u="sng" dirty="0" smtClean="0"/>
              <a:t>Продолжительность</a:t>
            </a:r>
            <a:r>
              <a:rPr lang="ru-RU" sz="4000" b="1" dirty="0" smtClean="0"/>
              <a:t>:</a:t>
            </a:r>
            <a:r>
              <a:rPr lang="ru-RU" b="1" dirty="0" smtClean="0"/>
              <a:t> </a:t>
            </a:r>
          </a:p>
          <a:p>
            <a:pPr>
              <a:buNone/>
            </a:pPr>
            <a:r>
              <a:rPr lang="ru-RU" sz="4000" dirty="0" smtClean="0"/>
              <a:t>краткосрочный, 1 неделя.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628800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5" descr="bgbi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Проблема проекта: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уделять особое внимание воспитателей и родителей формированию и укреплению здоровья ребенка, с целью создания вокруг него потребности и привычки здорового образа жизни;</a:t>
            </a:r>
          </a:p>
          <a:p>
            <a:r>
              <a:rPr lang="ru-RU" dirty="0" smtClean="0"/>
              <a:t>создавать воспитательное условие для детей , которое стало бы возможностью выработки единого стиля поведения и стратегии воспитания здорового образа жизни ребенка.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gbi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/>
              <a:t>Цель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повышать уровень знаний и обогащать </a:t>
            </a:r>
          </a:p>
          <a:p>
            <a:pPr>
              <a:buNone/>
            </a:pPr>
            <a:r>
              <a:rPr lang="ru-RU" dirty="0" smtClean="0"/>
              <a:t>    опыт родителей о здоровом образе жизни через взаимоотношение  с воспитателями группы.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1142984"/>
            <a:ext cx="9120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    </a:t>
            </a:r>
            <a:endParaRPr lang="ru-RU" dirty="0" smtClean="0"/>
          </a:p>
          <a:p>
            <a:r>
              <a:rPr lang="ru-RU" sz="2600" dirty="0" smtClean="0"/>
              <a:t>.</a:t>
            </a:r>
            <a:endParaRPr lang="ru-RU"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gbi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укреплять и охранять здоровье детей;</a:t>
            </a:r>
          </a:p>
          <a:p>
            <a:r>
              <a:rPr lang="ru-RU" dirty="0" smtClean="0"/>
              <a:t> формировать потребность в соблюдении навыков гигиены;</a:t>
            </a:r>
          </a:p>
          <a:p>
            <a:r>
              <a:rPr lang="ru-RU" dirty="0" smtClean="0"/>
              <a:t> дать представление о ценности здоровья, формировать желание вести здоровый образ жизни;</a:t>
            </a:r>
          </a:p>
          <a:p>
            <a:r>
              <a:rPr lang="ru-RU" dirty="0" smtClean="0"/>
              <a:t> дать представление о полезной и вредной пищи для здоровья человека.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692696"/>
            <a:ext cx="5787162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            </a:t>
            </a:r>
            <a:r>
              <a:rPr lang="ru-RU" sz="4400" b="1" dirty="0" smtClean="0"/>
              <a:t>Задачи</a:t>
            </a:r>
            <a:r>
              <a:rPr lang="ru-RU" sz="4400" b="1" dirty="0"/>
              <a:t> </a:t>
            </a:r>
            <a:r>
              <a:rPr lang="ru-RU" sz="4400" b="1" dirty="0" smtClean="0"/>
              <a:t>для детей:</a:t>
            </a:r>
            <a:endParaRPr lang="ru-RU" sz="44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gbi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 установить партнерские отношения с семьей каждого воспитанника, объединить усилия для развития и воспитания детей в вопросах о здоровом образе жизни;</a:t>
            </a:r>
          </a:p>
          <a:p>
            <a:r>
              <a:rPr lang="ru-RU" dirty="0" smtClean="0"/>
              <a:t> создать атмосферу общности интересов, эмоциональной </a:t>
            </a:r>
            <a:r>
              <a:rPr lang="ru-RU" dirty="0" err="1" smtClean="0"/>
              <a:t>взаимоподдержки</a:t>
            </a:r>
            <a:r>
              <a:rPr lang="ru-RU" dirty="0" smtClean="0"/>
              <a:t> ;</a:t>
            </a:r>
          </a:p>
          <a:p>
            <a:r>
              <a:rPr lang="ru-RU" dirty="0" smtClean="0"/>
              <a:t> активизировать и обогащать воспитательные умения родителей, поддерживать их уверенность в собственных педагогических возможностях.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692696"/>
            <a:ext cx="6362383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       </a:t>
            </a:r>
            <a:r>
              <a:rPr lang="ru-RU" sz="4400" b="1" dirty="0" smtClean="0"/>
              <a:t>Задачи для педагогов:</a:t>
            </a:r>
            <a:endParaRPr lang="ru-RU" sz="4400" dirty="0"/>
          </a:p>
          <a:p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97795"/>
            <a:ext cx="21993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gbi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 для родителей: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 дать представление родителям о значимости совместной двигательной деятельности с детьми, о полезной и вредной пищи, о соблюдении навыков  гигиены и т.д.;</a:t>
            </a:r>
          </a:p>
          <a:p>
            <a:r>
              <a:rPr lang="ru-RU" dirty="0" smtClean="0"/>
              <a:t> способствовать созданию активной позиции родителей в совместной двигательной деятельности с детьми;</a:t>
            </a:r>
          </a:p>
          <a:p>
            <a:pPr>
              <a:buNone/>
            </a:pPr>
            <a:r>
              <a:rPr lang="ru-RU" dirty="0" smtClean="0"/>
              <a:t>    заинтересовать родителей укреплять здоровый образ жизни в семье.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1142984"/>
            <a:ext cx="9120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   </a:t>
            </a:r>
            <a:r>
              <a:rPr lang="ru-RU" dirty="0" smtClean="0"/>
              <a:t> </a:t>
            </a:r>
          </a:p>
          <a:p>
            <a:r>
              <a:rPr lang="ru-RU" sz="2600" dirty="0" smtClean="0"/>
              <a:t>.</a:t>
            </a:r>
            <a:endParaRPr lang="ru-RU" sz="2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gbi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Физминутка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200" dirty="0" smtClean="0"/>
              <a:t>    </a:t>
            </a:r>
            <a:r>
              <a:rPr lang="ru-RU" sz="1200" dirty="0" smtClean="0"/>
              <a:t>Вокруг себя покружились и в божьих коровок</a:t>
            </a:r>
            <a:r>
              <a:rPr lang="en-US" sz="1200" dirty="0" smtClean="0"/>
              <a:t> </a:t>
            </a:r>
            <a:r>
              <a:rPr lang="ru-RU" sz="1200" dirty="0" smtClean="0"/>
              <a:t>превратились.</a:t>
            </a:r>
          </a:p>
          <a:p>
            <a:pPr>
              <a:buNone/>
            </a:pPr>
            <a:r>
              <a:rPr lang="en-US" sz="1200" dirty="0" smtClean="0"/>
              <a:t>    </a:t>
            </a:r>
            <a:r>
              <a:rPr lang="ru-RU" sz="1200" dirty="0" smtClean="0"/>
              <a:t>Божьи коровки покажите ваши головки, носики, ротики, крылышки -</a:t>
            </a:r>
          </a:p>
          <a:p>
            <a:pPr>
              <a:buNone/>
            </a:pPr>
            <a:r>
              <a:rPr lang="en-US" sz="1200" dirty="0" smtClean="0"/>
              <a:t>    </a:t>
            </a:r>
            <a:r>
              <a:rPr lang="ru-RU" sz="1200" dirty="0" smtClean="0"/>
              <a:t>Ручки, ножки, животики.</a:t>
            </a:r>
          </a:p>
          <a:p>
            <a:pPr>
              <a:buNone/>
            </a:pPr>
            <a:r>
              <a:rPr lang="en-US" sz="1200" dirty="0" smtClean="0"/>
              <a:t>    </a:t>
            </a:r>
            <a:r>
              <a:rPr lang="ru-RU" sz="1200" dirty="0" smtClean="0"/>
              <a:t>Божьи коровки поверните направо головки,</a:t>
            </a:r>
          </a:p>
          <a:p>
            <a:pPr>
              <a:buNone/>
            </a:pPr>
            <a:r>
              <a:rPr lang="en-US" sz="1200" dirty="0" smtClean="0"/>
              <a:t>    </a:t>
            </a:r>
            <a:r>
              <a:rPr lang="ru-RU" sz="1200" dirty="0" smtClean="0"/>
              <a:t>Божьи коровки поверните налево головки,</a:t>
            </a:r>
          </a:p>
          <a:p>
            <a:pPr>
              <a:buNone/>
            </a:pPr>
            <a:r>
              <a:rPr lang="en-US" sz="1200" dirty="0" smtClean="0"/>
              <a:t>    </a:t>
            </a:r>
            <a:r>
              <a:rPr lang="ru-RU" sz="1200" dirty="0" smtClean="0"/>
              <a:t>Ножками притопните, крылышками хлопните</a:t>
            </a:r>
          </a:p>
          <a:p>
            <a:pPr>
              <a:buNone/>
            </a:pPr>
            <a:r>
              <a:rPr lang="en-US" sz="1200" dirty="0" smtClean="0"/>
              <a:t>    </a:t>
            </a:r>
            <a:r>
              <a:rPr lang="ru-RU" sz="1200" dirty="0" smtClean="0"/>
              <a:t>Друг другу повернулись и мило улыбнулись.</a:t>
            </a:r>
          </a:p>
          <a:p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633903" y="980728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</p:txBody>
      </p:sp>
      <p:pic>
        <p:nvPicPr>
          <p:cNvPr id="1026" name="Picture 2" descr="C:\Users\Иван\Desktop\IMG_20160914_0956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52936"/>
            <a:ext cx="4176464" cy="3132348"/>
          </a:xfrm>
          <a:prstGeom prst="rect">
            <a:avLst/>
          </a:prstGeom>
          <a:noFill/>
        </p:spPr>
      </p:pic>
      <p:pic>
        <p:nvPicPr>
          <p:cNvPr id="4" name="Picture 2" descr="C:\Users\Иван\Desktop\Полине\ИННОВАЦИЯ\IMG_20160930_1129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980728"/>
            <a:ext cx="3648406" cy="273630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76057" y="3933056"/>
            <a:ext cx="3456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200" dirty="0" smtClean="0"/>
              <a:t> знакомство детей с цветовым спектром радуги.</a:t>
            </a:r>
          </a:p>
          <a:p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 формирование четких представлений о эстетически гармоничных отношениях, визуализируя понятия, как дружба, порядок, единство.</a:t>
            </a:r>
          </a:p>
          <a:p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 улучшить </a:t>
            </a:r>
            <a:r>
              <a:rPr lang="ru-RU" sz="1200" dirty="0" err="1" smtClean="0"/>
              <a:t>психоэмоциональное</a:t>
            </a:r>
            <a:r>
              <a:rPr lang="ru-RU" sz="1200" dirty="0" smtClean="0"/>
              <a:t> состояние и </a:t>
            </a:r>
            <a:r>
              <a:rPr lang="ru-RU" sz="1200" dirty="0" err="1" smtClean="0"/>
              <a:t>цветовосприятие</a:t>
            </a:r>
            <a:endParaRPr lang="ru-RU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</TotalTime>
  <Words>539</Words>
  <Application>Microsoft Office PowerPoint</Application>
  <PresentationFormat>Экран (4:3)</PresentationFormat>
  <Paragraphs>66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 Тип проекта: познавательно-игровой </vt:lpstr>
      <vt:lpstr>Проблема проекта: </vt:lpstr>
      <vt:lpstr>Цель:</vt:lpstr>
      <vt:lpstr>      </vt:lpstr>
      <vt:lpstr>      </vt:lpstr>
      <vt:lpstr>Задачи для родителей:</vt:lpstr>
      <vt:lpstr>Физминутка </vt:lpstr>
      <vt:lpstr>Подвижная игра «Веселый теннис»</vt:lpstr>
      <vt:lpstr> </vt:lpstr>
      <vt:lpstr>«Беседа о здоровье и чистоте». </vt:lpstr>
      <vt:lpstr>Чтение художественной литературы: К.Чуковский «Мойдодыр»</vt:lpstr>
      <vt:lpstr>Система профилактической и коррекционной работы по оздоровлению дошкольников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 1</cp:lastModifiedBy>
  <cp:revision>52</cp:revision>
  <dcterms:created xsi:type="dcterms:W3CDTF">2016-03-23T14:46:00Z</dcterms:created>
  <dcterms:modified xsi:type="dcterms:W3CDTF">2016-10-13T17:58:27Z</dcterms:modified>
</cp:coreProperties>
</file>