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59" r:id="rId5"/>
    <p:sldId id="275" r:id="rId6"/>
    <p:sldId id="260" r:id="rId7"/>
    <p:sldId id="261" r:id="rId8"/>
    <p:sldId id="276" r:id="rId9"/>
    <p:sldId id="262" r:id="rId10"/>
    <p:sldId id="270" r:id="rId11"/>
    <p:sldId id="263" r:id="rId12"/>
    <p:sldId id="264" r:id="rId13"/>
    <p:sldId id="265" r:id="rId14"/>
    <p:sldId id="266" r:id="rId15"/>
    <p:sldId id="269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108" d="100"/>
          <a:sy n="108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CDF2-4AEE-4458-8A3E-E0B461F56528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C56-3DDC-4149-8127-071C741CC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CDF2-4AEE-4458-8A3E-E0B461F56528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C56-3DDC-4149-8127-071C741CC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CDF2-4AEE-4458-8A3E-E0B461F56528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C56-3DDC-4149-8127-071C741CC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CDF2-4AEE-4458-8A3E-E0B461F56528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C56-3DDC-4149-8127-071C741CC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CDF2-4AEE-4458-8A3E-E0B461F56528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C56-3DDC-4149-8127-071C741CC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CDF2-4AEE-4458-8A3E-E0B461F56528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C56-3DDC-4149-8127-071C741CC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CDF2-4AEE-4458-8A3E-E0B461F56528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C56-3DDC-4149-8127-071C741CC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CDF2-4AEE-4458-8A3E-E0B461F56528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C56-3DDC-4149-8127-071C741CC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CDF2-4AEE-4458-8A3E-E0B461F56528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C56-3DDC-4149-8127-071C741CC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CDF2-4AEE-4458-8A3E-E0B461F56528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C56-3DDC-4149-8127-071C741CC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CDF2-4AEE-4458-8A3E-E0B461F56528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C56-3DDC-4149-8127-071C741CC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CCDF2-4AEE-4458-8A3E-E0B461F56528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A9C56-3DDC-4149-8127-071C741CC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683161" cy="324036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</a:t>
            </a:r>
            <a:b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 – детский сад комбинированного вида № 18</a:t>
            </a:r>
            <a:b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 Исетского района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 проект</a:t>
            </a:r>
            <a:b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группа детей (5-6 лет)  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направленности</a:t>
            </a:r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Салют Героям»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386104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 : 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Горбанева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 Владимировна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Лукьянова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124744"/>
            <a:ext cx="6912768" cy="5184576"/>
          </a:xfrm>
        </p:spPr>
      </p:pic>
    </p:spTree>
    <p:extLst>
      <p:ext uri="{BB962C8B-B14F-4D97-AF65-F5344CB8AC3E}">
        <p14:creationId xmlns:p14="http://schemas.microsoft.com/office/powerpoint/2010/main" xmlns="" val="16284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Сюжетно-ролевая игра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«Мы солдаты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Военный госпиталь»</a:t>
            </a:r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Arial" charset="0"/>
              </a:rPr>
            </a:b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772816"/>
            <a:ext cx="3024336" cy="4293096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484785"/>
            <a:ext cx="3853405" cy="47525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153" y="-26463"/>
            <a:ext cx="9144793" cy="68585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8731" y="3645024"/>
            <a:ext cx="4233860" cy="31753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63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Конструирование пилотки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975009"/>
            <a:ext cx="4172944" cy="312970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2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Лепка «Наша армия сильна»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052736"/>
            <a:ext cx="3816424" cy="286231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1" y="3645024"/>
            <a:ext cx="4187957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71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с родителями  «Я помню, я горжусь»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148670"/>
            <a:ext cx="5688632" cy="562170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8609" y="620688"/>
            <a:ext cx="2232248" cy="166374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Работа с родителями  «Я помню, я горжусь»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3714" y="-298"/>
            <a:ext cx="4476385" cy="3357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6001" y="3356991"/>
            <a:ext cx="4403983" cy="33029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834" y="87621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Итоговое мероприятие</a:t>
            </a:r>
            <a:r>
              <a:rPr lang="ru-RU" dirty="0" smtClean="0">
                <a:latin typeface="Blackadder ITC" pitchFamily="82" charset="0"/>
              </a:rPr>
              <a:t/>
            </a:r>
            <a:br>
              <a:rPr lang="ru-RU" dirty="0" smtClean="0">
                <a:latin typeface="Blackadder ITC" pitchFamily="82" charset="0"/>
              </a:rPr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523" y="620686"/>
            <a:ext cx="8694911" cy="612068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7056784" cy="60486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групповой, краткосрочный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 содержанию: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познавательный творческий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дети старшей группы, родители, воспитатели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две недели</a:t>
            </a:r>
            <a:r>
              <a:rPr lang="ru-RU" i="1" dirty="0" smtClean="0">
                <a:latin typeface="Blackadder ITC" pitchFamily="82" charset="0"/>
              </a:rPr>
              <a:t/>
            </a:r>
            <a:br>
              <a:rPr lang="ru-RU" i="1" dirty="0" smtClean="0">
                <a:latin typeface="Blackadder ITC" pitchFamily="82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476673"/>
            <a:ext cx="5886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Идея проекта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Повествование об истории и мероприятиях посвященных празднованию Дня Победы в великой отечественной войне 1941 – 1945г.г. 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ее героях</a:t>
            </a:r>
          </a:p>
          <a:p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условия для ознакомления детей с героическим подвигом советского народа ВОВ через различные виды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54824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6048672" cy="5400600"/>
          </a:xfrm>
        </p:spPr>
        <p:txBody>
          <a:bodyPr>
            <a:normAutofit fontScale="90000"/>
          </a:bodyPr>
          <a:lstStyle/>
          <a:p>
            <a:pPr lvl="1" eaLnBrk="1" hangingPunct="1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Закрепить знания детей о ВОВ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Воспитывать у детей гордость и уважение к ветеранам ВОВ, чувство гордости за Родину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Активизировать словарь: Родина, герой, ветеран, победа, солдат, армия, защитник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Активизация познавательной, интеллектуальной  и творческой инициативы дошкольника</a:t>
            </a:r>
            <a:r>
              <a:rPr lang="ru-RU" sz="3200" i="1" dirty="0" smtClean="0">
                <a:latin typeface="Arial" charset="0"/>
              </a:rPr>
              <a:t/>
            </a:r>
            <a:br>
              <a:rPr lang="ru-RU" sz="3200" i="1" dirty="0" smtClean="0">
                <a:latin typeface="Arial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26" y="16396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836712"/>
            <a:ext cx="52372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2195636"/>
            <a:ext cx="54726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Понимание важности праздника День Победы в жизни русского человека.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Вовлечение родителей в педагогический процесс ДОУ, рост и заинтересованности сотрудничество с ДОУ.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у детей начальных представлений о ВОВ, солдатах, защитивших родину, Российской армии – надежной защитницы нашего государства, праздники 9 Мая.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531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6178698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Содержание проекта: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бесед с применениями ИКТ технологий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Чтение стихотворений на тему «День Победы»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Художественное творчество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Сюжетно-ролевая игра «Мы солдаты»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Работа с родителями. Знакомство с памятниками ВОВ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 о ВОВ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0165" y="3679701"/>
            <a:ext cx="4032446" cy="302433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656692"/>
            <a:ext cx="3970571" cy="29779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16632"/>
            <a:ext cx="8229600" cy="108012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героями ВОВ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656692"/>
            <a:ext cx="4392488" cy="35370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284984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14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Коллективная работа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разными техниками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«Салют Победы»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642" y="1268761"/>
            <a:ext cx="3840425" cy="2880319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645024"/>
            <a:ext cx="3984527" cy="29883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153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дошкольное образовательное  учреждение – детский сад комбинированного вида № 18 Верх Исетского района  Краткосрочный проект  старшая группа детей (5-6 лет)   общеразвивающей направленности «Салют Героям»</vt:lpstr>
      <vt:lpstr>Тип проекта: групповой, краткосрочный  По содержанию: познавательный творческий  Участники проекта: дети старшей группы, родители, воспитатели  Срок реализации: две недели </vt:lpstr>
      <vt:lpstr>Слайд 3</vt:lpstr>
      <vt:lpstr>Задачи:  1. Закрепить знания детей о ВОВ  2. Воспитывать у детей гордость и уважение к ветеранам ВОВ, чувство гордости за Родину  3. Активизировать словарь: Родина, герой, ветеран, победа, солдат, армия, защитник  4. Активизация познавательной, интеллектуальной  и творческой инициативы дошкольника </vt:lpstr>
      <vt:lpstr>Слайд 5</vt:lpstr>
      <vt:lpstr>Содержание проекта:  1. Проведение бесед с применениями ИКТ технологий  2. Чтение стихотворений на тему «День Победы» 3. Художественное творчество 4. Сюжетно-ролевая игра «Мы солдаты» 5. Работа с родителями. Знакомство с памятниками ВОВ</vt:lpstr>
      <vt:lpstr>Беседа о ВОВ </vt:lpstr>
      <vt:lpstr>Слайд 8</vt:lpstr>
      <vt:lpstr>Коллективная работа Рисование разными техниками  «Салют Победы» </vt:lpstr>
      <vt:lpstr>Слайд 10</vt:lpstr>
      <vt:lpstr>Сюжетно-ролевая игра  «Мы солдаты», «Военный госпиталь» </vt:lpstr>
      <vt:lpstr>Конструирование пилотки</vt:lpstr>
      <vt:lpstr>Лепка «Наша армия сильна»</vt:lpstr>
      <vt:lpstr>Работа с родителями  «Я помню, я горжусь»</vt:lpstr>
      <vt:lpstr>Работа с родителями  «Я помню, я горжусь»</vt:lpstr>
      <vt:lpstr>Итоговое мероприятие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  «День Победы!»</dc:title>
  <dc:creator>Ksusha</dc:creator>
  <cp:lastModifiedBy>Методист</cp:lastModifiedBy>
  <cp:revision>24</cp:revision>
  <dcterms:created xsi:type="dcterms:W3CDTF">2017-12-14T19:41:48Z</dcterms:created>
  <dcterms:modified xsi:type="dcterms:W3CDTF">2021-04-09T06:09:56Z</dcterms:modified>
</cp:coreProperties>
</file>