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428" r:id="rId2"/>
    <p:sldId id="376" r:id="rId3"/>
    <p:sldId id="441" r:id="rId4"/>
    <p:sldId id="460" r:id="rId5"/>
    <p:sldId id="462" r:id="rId6"/>
    <p:sldId id="461" r:id="rId7"/>
    <p:sldId id="430" r:id="rId8"/>
    <p:sldId id="455" r:id="rId9"/>
    <p:sldId id="452" r:id="rId10"/>
    <p:sldId id="453" r:id="rId11"/>
    <p:sldId id="456" r:id="rId12"/>
    <p:sldId id="431" r:id="rId13"/>
    <p:sldId id="433" r:id="rId14"/>
    <p:sldId id="44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53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37A3E-9811-4C14-AE73-C1F496020F8C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23280-B809-475E-B598-DE5839053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31DC9-67DD-4E14-8240-67DFE187D80F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1F989-685C-4A83-A342-DEAA406A3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417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4"/>
          <p:cNvSpPr txBox="1">
            <a:spLocks/>
          </p:cNvSpPr>
          <p:nvPr/>
        </p:nvSpPr>
        <p:spPr>
          <a:xfrm>
            <a:off x="323528" y="332656"/>
            <a:ext cx="7920880" cy="5976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1400" b="1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2390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100" dirty="0" smtClean="0"/>
              <a:t>Департамент образования администрации города </a:t>
            </a:r>
            <a:r>
              <a:rPr lang="ru-RU" sz="1100" dirty="0" err="1" smtClean="0"/>
              <a:t>екатеринбурга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управление образования </a:t>
            </a:r>
            <a:r>
              <a:rPr lang="ru-RU" sz="1100" dirty="0" err="1" smtClean="0"/>
              <a:t>верх-исетского</a:t>
            </a:r>
            <a:r>
              <a:rPr lang="ru-RU" sz="1100" dirty="0" smtClean="0"/>
              <a:t> района</a:t>
            </a:r>
            <a:br>
              <a:rPr lang="ru-RU" sz="1100" dirty="0" smtClean="0"/>
            </a:br>
            <a:r>
              <a:rPr lang="ru-RU" sz="1100" dirty="0" smtClean="0"/>
              <a:t>муниципальное бюджетное дошкольное образовательное учреждение – детский сад комбинированного вида № 18 </a:t>
            </a:r>
            <a:endParaRPr lang="ru-RU" sz="11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работы с детьми,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имеющими диагноз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аллергодерматоз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Екатеринбург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39000" cy="10583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3100" dirty="0" smtClean="0"/>
              <a:t>Цветовая </a:t>
            </a:r>
            <a:r>
              <a:rPr lang="ru-RU" sz="3100" dirty="0" err="1" smtClean="0"/>
              <a:t>видеогармонизация</a:t>
            </a:r>
            <a:r>
              <a:rPr lang="ru-RU" sz="3100" dirty="0" smtClean="0"/>
              <a:t> (радужная минутка)</a:t>
            </a:r>
            <a:endParaRPr lang="ru-RU" sz="3100" dirty="0"/>
          </a:p>
        </p:txBody>
      </p:sp>
      <p:pic>
        <p:nvPicPr>
          <p:cNvPr id="4" name="Picture 2" descr="C:\Users\Воспитатель\Pictures\Lenovo Photo Master\IMG_97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0" r="25000"/>
          <a:stretch>
            <a:fillRect/>
          </a:stretch>
        </p:blipFill>
        <p:spPr bwMode="auto">
          <a:xfrm>
            <a:off x="1043608" y="1395790"/>
            <a:ext cx="5940152" cy="546221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ru-RU" dirty="0" smtClean="0"/>
              <a:t>сервировка</a:t>
            </a:r>
            <a:endParaRPr lang="ru-RU" dirty="0"/>
          </a:p>
        </p:txBody>
      </p:sp>
      <p:pic>
        <p:nvPicPr>
          <p:cNvPr id="1026" name="Picture 2" descr="C:\Users\Admin 1\Downloads\IMG_25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58" y="1609725"/>
            <a:ext cx="7038883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Цветогармонизация</a:t>
            </a:r>
            <a:r>
              <a:rPr lang="ru-RU" sz="20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формировании  позитивного представления о продуктах питания у детей с диагнозом  - </a:t>
            </a:r>
            <a:r>
              <a:rPr lang="ru-RU" sz="20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аллергодерматоз</a:t>
            </a:r>
            <a:endParaRPr lang="ru-RU" sz="2000" b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пользователь\Desktop\19.03.2012\IMG_6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060" y="1543365"/>
            <a:ext cx="7799324" cy="519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611560" y="1772816"/>
            <a:ext cx="2880320" cy="432048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Фруктовые сказки</a:t>
            </a:r>
            <a:endParaRPr kumimoji="0" lang="ru-RU" sz="2000" b="0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образовательной среды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9416"/>
            <a:ext cx="7920880" cy="4846320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красивых отношений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Размещение в группе панно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сигналы-напоминание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уединения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Сервировка (более нарядная, разноцветная посуда)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 здорового  питания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684568" cy="707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0"/>
            <a:ext cx="7242048" cy="134076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создание благоприятных условий развития детей в группах оздоровительной направленности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12776"/>
            <a:ext cx="8172400" cy="54452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гипоаллергенного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питания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психолого-педагогических условий: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реализация целевой программы «Здоровье»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применение Волновых технологий воспитания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обогащение предметно-оздоровительной среды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клуб «Здоровячки»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журнал «Здоровячки» на сайте учреждения 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педагогами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8028384" cy="605107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34000"/>
              </a:lnSpc>
              <a:spcAft>
                <a:spcPts val="600"/>
              </a:spcAft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1. ст. 37 Федерального закона от 29.12.2012 N 273-ФЗ «Об образовании в Российской Федерации» (далее – Закон РФ «Об образовании») организация питания возлагается на организации, осуществляющие образовательную деятельность. </a:t>
            </a:r>
          </a:p>
          <a:p>
            <a:pPr algn="just">
              <a:lnSpc>
                <a:spcPct val="134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 соответствии с п.2 ст. 17 Федерального закона от 30.03.1999 N 52-ФЗ «О санитарно-эпидемиологическом благополучии населения» при организации питания в дошкольных и других образовательных организациях обязательно соблюдение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научнообоснованных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физиологических норм питания человека. </a:t>
            </a:r>
          </a:p>
          <a:p>
            <a:pPr algn="just">
              <a:lnSpc>
                <a:spcPct val="134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Согласно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п. 4 Приказа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Минздравсоцразвития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России № 213н,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России N 178 от 11.03.2012 «Об утверждении методических рекомендаций по организации питания обучающихся и воспитанников образовательных учреждений» одной из задач является учет индивидуальных особенностей (потребность учащихся в диетическом питании, пищевая аллергия и прочее).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90554"/>
            <a:ext cx="5472607" cy="7513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7690661" cy="57850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6757" y="294094"/>
            <a:ext cx="9474850" cy="8886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352928" cy="11734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Применение волновых технологий воспитания </a:t>
            </a:r>
            <a:br>
              <a:rPr lang="ru-RU" dirty="0" smtClean="0"/>
            </a:br>
            <a:r>
              <a:rPr lang="ru-RU" dirty="0" smtClean="0"/>
              <a:t>в группах оздоровительной направленности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7239000" cy="4371752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Цветотерапия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Дидактическая игра «Спектральная мозаика»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Тканевый конструктор «Радужная мода»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Цветовая видео гармонизация «Радужная минутка»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Сервировка «Аппетитный стол»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Цикл бесед «Фруктовые сказки»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Визуализация абстрактных понятий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Спектральная мозаика</a:t>
            </a:r>
            <a:endParaRPr lang="ru-RU" sz="3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3618"/>
            <a:ext cx="7239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Игра-конструктор «Радужная мода»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pic>
        <p:nvPicPr>
          <p:cNvPr id="45058" name="Picture 2" descr="D:\МБДОУ № 18\2016 год\ЕДИНСТВО, 2015г\2014\Проект мастерская Радужная мода\фото\IMG_15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978969"/>
            <a:ext cx="5157413" cy="3879031"/>
          </a:xfrm>
          <a:prstGeom prst="rect">
            <a:avLst/>
          </a:prstGeom>
          <a:noFill/>
        </p:spPr>
      </p:pic>
      <p:pic>
        <p:nvPicPr>
          <p:cNvPr id="9" name="Picture 1" descr="D:\МБДОУ № 18\2016 год\ЕДИНСТВО, 2015г\2014\Проект мастерская Радужная мода\фото\IMG_1586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08720"/>
            <a:ext cx="5101531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3998</TotalTime>
  <Words>202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Департамент образования администрации города екатеринбурга управление образования верх-исетского района муниципальное бюджетное дошкольное образовательное учреждение – детский сад комбинированного вида № 18 </vt:lpstr>
      <vt:lpstr>создание благоприятных условий развития детей в группах оздоровительной направленности</vt:lpstr>
      <vt:lpstr>Слайд 3</vt:lpstr>
      <vt:lpstr>Слайд 4</vt:lpstr>
      <vt:lpstr>Слайд 5</vt:lpstr>
      <vt:lpstr>Слайд 6</vt:lpstr>
      <vt:lpstr>Применение волновых технологий воспитания  в группах оздоровительной направленности</vt:lpstr>
      <vt:lpstr>Спектральная мозаика</vt:lpstr>
      <vt:lpstr>Игра-конструктор «Радужная мода» </vt:lpstr>
      <vt:lpstr>           Цветовая видеогармонизация (радужная минутка)</vt:lpstr>
      <vt:lpstr>сервировка</vt:lpstr>
      <vt:lpstr>Цветогармонизация при формировании  позитивного представления о продуктах питания у детей с диагнозом  - аллергодерматоз</vt:lpstr>
      <vt:lpstr>Организация образовательной среды</vt:lpstr>
      <vt:lpstr> Центр здорового  питания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АНО «Единство»</dc:title>
  <dc:creator>пользователь</dc:creator>
  <cp:lastModifiedBy>Admin-VK</cp:lastModifiedBy>
  <cp:revision>380</cp:revision>
  <dcterms:created xsi:type="dcterms:W3CDTF">2013-10-14T16:13:48Z</dcterms:created>
  <dcterms:modified xsi:type="dcterms:W3CDTF">2018-02-10T18:28:03Z</dcterms:modified>
</cp:coreProperties>
</file>